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602700" cy="32404050"/>
  <p:notesSz cx="6797675" cy="9926638"/>
  <p:defaultTextStyle>
    <a:defPPr>
      <a:defRPr lang="zh-TW"/>
    </a:defPPr>
    <a:lvl1pPr marL="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1pPr>
    <a:lvl2pPr marL="154305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2pPr>
    <a:lvl3pPr marL="308610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3pPr>
    <a:lvl4pPr marL="462915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4pPr>
    <a:lvl5pPr marL="617220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5pPr>
    <a:lvl6pPr marL="771525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6pPr>
    <a:lvl7pPr marL="925830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7pPr>
    <a:lvl8pPr marL="1080135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8pPr>
    <a:lvl9pPr marL="12344400" algn="l" defTabSz="3086100" rtl="0" eaLnBrk="1" latinLnBrk="0" hangingPunct="1">
      <a:defRPr sz="6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6">
          <p15:clr>
            <a:srgbClr val="A4A3A4"/>
          </p15:clr>
        </p15:guide>
        <p15:guide id="2" pos="68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 snapToObjects="1">
      <p:cViewPr varScale="1">
        <p:scale>
          <a:sx n="18" d="100"/>
          <a:sy n="18" d="100"/>
        </p:scale>
        <p:origin x="2640" y="91"/>
      </p:cViewPr>
      <p:guideLst>
        <p:guide orient="horz" pos="10206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3E8FF-EF33-4033-9286-78170105266E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57413" y="744538"/>
            <a:ext cx="24828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3C0DF-FAC8-4411-AF09-91051C017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2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3C0DF-FAC8-4411-AF09-91051C017C3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43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0203" y="10066261"/>
            <a:ext cx="18362295" cy="694586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40405" y="18362295"/>
            <a:ext cx="15121890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629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715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258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40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002126" y="6128271"/>
            <a:ext cx="11483935" cy="130643826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50320" y="6128271"/>
            <a:ext cx="34091761" cy="130643826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83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16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06464" y="20822605"/>
            <a:ext cx="18362295" cy="6435804"/>
          </a:xfrm>
        </p:spPr>
        <p:txBody>
          <a:bodyPr anchor="t"/>
          <a:lstStyle>
            <a:lvl1pPr algn="l">
              <a:defRPr sz="135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06464" y="13734221"/>
            <a:ext cx="18362295" cy="7088384"/>
          </a:xfrm>
        </p:spPr>
        <p:txBody>
          <a:bodyPr anchor="b"/>
          <a:lstStyle>
            <a:lvl1pPr marL="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1pPr>
            <a:lvl2pPr marL="154305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2pPr>
            <a:lvl3pPr marL="30861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6291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4pPr>
            <a:lvl5pPr marL="61722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5pPr>
            <a:lvl6pPr marL="77152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6pPr>
            <a:lvl7pPr marL="92583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7pPr>
            <a:lvl8pPr marL="1080135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8pPr>
            <a:lvl9pPr marL="1234440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0776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50319" y="35726968"/>
            <a:ext cx="22787848" cy="101045127"/>
          </a:xfr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5698212" y="35726968"/>
            <a:ext cx="22787848" cy="101045127"/>
          </a:xfrm>
        </p:spPr>
        <p:txBody>
          <a:bodyPr/>
          <a:lstStyle>
            <a:lvl1pPr>
              <a:defRPr sz="95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063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135" y="1297665"/>
            <a:ext cx="19442430" cy="540067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80135" y="7253409"/>
            <a:ext cx="9544944" cy="3022875"/>
          </a:xfrm>
        </p:spPr>
        <p:txBody>
          <a:bodyPr anchor="b"/>
          <a:lstStyle>
            <a:lvl1pPr marL="0" indent="0">
              <a:buNone/>
              <a:defRPr sz="8100" b="1"/>
            </a:lvl1pPr>
            <a:lvl2pPr marL="1543050" indent="0">
              <a:buNone/>
              <a:defRPr sz="6800" b="1"/>
            </a:lvl2pPr>
            <a:lvl3pPr marL="3086100" indent="0">
              <a:buNone/>
              <a:defRPr sz="6100" b="1"/>
            </a:lvl3pPr>
            <a:lvl4pPr marL="4629150" indent="0">
              <a:buNone/>
              <a:defRPr sz="5400" b="1"/>
            </a:lvl4pPr>
            <a:lvl5pPr marL="6172200" indent="0">
              <a:buNone/>
              <a:defRPr sz="5400" b="1"/>
            </a:lvl5pPr>
            <a:lvl6pPr marL="7715250" indent="0">
              <a:buNone/>
              <a:defRPr sz="5400" b="1"/>
            </a:lvl6pPr>
            <a:lvl7pPr marL="9258300" indent="0">
              <a:buNone/>
              <a:defRPr sz="5400" b="1"/>
            </a:lvl7pPr>
            <a:lvl8pPr marL="10801350" indent="0">
              <a:buNone/>
              <a:defRPr sz="5400" b="1"/>
            </a:lvl8pPr>
            <a:lvl9pPr marL="12344400" indent="0">
              <a:buNone/>
              <a:defRPr sz="54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0135" y="10276284"/>
            <a:ext cx="9544944" cy="1866983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973873" y="7253409"/>
            <a:ext cx="9548693" cy="3022875"/>
          </a:xfrm>
        </p:spPr>
        <p:txBody>
          <a:bodyPr anchor="b"/>
          <a:lstStyle>
            <a:lvl1pPr marL="0" indent="0">
              <a:buNone/>
              <a:defRPr sz="8100" b="1"/>
            </a:lvl1pPr>
            <a:lvl2pPr marL="1543050" indent="0">
              <a:buNone/>
              <a:defRPr sz="6800" b="1"/>
            </a:lvl2pPr>
            <a:lvl3pPr marL="3086100" indent="0">
              <a:buNone/>
              <a:defRPr sz="6100" b="1"/>
            </a:lvl3pPr>
            <a:lvl4pPr marL="4629150" indent="0">
              <a:buNone/>
              <a:defRPr sz="5400" b="1"/>
            </a:lvl4pPr>
            <a:lvl5pPr marL="6172200" indent="0">
              <a:buNone/>
              <a:defRPr sz="5400" b="1"/>
            </a:lvl5pPr>
            <a:lvl6pPr marL="7715250" indent="0">
              <a:buNone/>
              <a:defRPr sz="5400" b="1"/>
            </a:lvl6pPr>
            <a:lvl7pPr marL="9258300" indent="0">
              <a:buNone/>
              <a:defRPr sz="5400" b="1"/>
            </a:lvl7pPr>
            <a:lvl8pPr marL="10801350" indent="0">
              <a:buNone/>
              <a:defRPr sz="5400" b="1"/>
            </a:lvl8pPr>
            <a:lvl9pPr marL="12344400" indent="0">
              <a:buNone/>
              <a:defRPr sz="54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973873" y="10276284"/>
            <a:ext cx="9548693" cy="1866983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085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86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459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80136" y="1290161"/>
            <a:ext cx="7107139" cy="5490686"/>
          </a:xfr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46056" y="1290164"/>
            <a:ext cx="12076509" cy="27655959"/>
          </a:xfrm>
        </p:spPr>
        <p:txBody>
          <a:bodyPr/>
          <a:lstStyle>
            <a:lvl1pPr>
              <a:defRPr sz="10800"/>
            </a:lvl1pPr>
            <a:lvl2pPr>
              <a:defRPr sz="9500"/>
            </a:lvl2pPr>
            <a:lvl3pPr>
              <a:defRPr sz="81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80136" y="6780850"/>
            <a:ext cx="7107139" cy="22165273"/>
          </a:xfrm>
        </p:spPr>
        <p:txBody>
          <a:bodyPr/>
          <a:lstStyle>
            <a:lvl1pPr marL="0" indent="0">
              <a:buNone/>
              <a:defRPr sz="4700"/>
            </a:lvl1pPr>
            <a:lvl2pPr marL="1543050" indent="0">
              <a:buNone/>
              <a:defRPr sz="4100"/>
            </a:lvl2pPr>
            <a:lvl3pPr marL="3086100" indent="0">
              <a:buNone/>
              <a:defRPr sz="3400"/>
            </a:lvl3pPr>
            <a:lvl4pPr marL="4629150" indent="0">
              <a:buNone/>
              <a:defRPr sz="3000"/>
            </a:lvl4pPr>
            <a:lvl5pPr marL="6172200" indent="0">
              <a:buNone/>
              <a:defRPr sz="3000"/>
            </a:lvl5pPr>
            <a:lvl6pPr marL="7715250" indent="0">
              <a:buNone/>
              <a:defRPr sz="3000"/>
            </a:lvl6pPr>
            <a:lvl7pPr marL="9258300" indent="0">
              <a:buNone/>
              <a:defRPr sz="3000"/>
            </a:lvl7pPr>
            <a:lvl8pPr marL="10801350" indent="0">
              <a:buNone/>
              <a:defRPr sz="3000"/>
            </a:lvl8pPr>
            <a:lvl9pPr marL="12344400" indent="0">
              <a:buNone/>
              <a:defRPr sz="3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163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34280" y="22682835"/>
            <a:ext cx="12961620" cy="2677837"/>
          </a:xfrm>
        </p:spPr>
        <p:txBody>
          <a:bodyPr anchor="b"/>
          <a:lstStyle>
            <a:lvl1pPr algn="l">
              <a:defRPr sz="6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34280" y="2895362"/>
            <a:ext cx="12961620" cy="19442430"/>
          </a:xfrm>
        </p:spPr>
        <p:txBody>
          <a:bodyPr/>
          <a:lstStyle>
            <a:lvl1pPr marL="0" indent="0">
              <a:buNone/>
              <a:defRPr sz="10800"/>
            </a:lvl1pPr>
            <a:lvl2pPr marL="1543050" indent="0">
              <a:buNone/>
              <a:defRPr sz="9500"/>
            </a:lvl2pPr>
            <a:lvl3pPr marL="3086100" indent="0">
              <a:buNone/>
              <a:defRPr sz="8100"/>
            </a:lvl3pPr>
            <a:lvl4pPr marL="4629150" indent="0">
              <a:buNone/>
              <a:defRPr sz="6800"/>
            </a:lvl4pPr>
            <a:lvl5pPr marL="6172200" indent="0">
              <a:buNone/>
              <a:defRPr sz="6800"/>
            </a:lvl5pPr>
            <a:lvl6pPr marL="7715250" indent="0">
              <a:buNone/>
              <a:defRPr sz="6800"/>
            </a:lvl6pPr>
            <a:lvl7pPr marL="9258300" indent="0">
              <a:buNone/>
              <a:defRPr sz="6800"/>
            </a:lvl7pPr>
            <a:lvl8pPr marL="10801350" indent="0">
              <a:buNone/>
              <a:defRPr sz="6800"/>
            </a:lvl8pPr>
            <a:lvl9pPr marL="12344400" indent="0">
              <a:buNone/>
              <a:defRPr sz="6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234280" y="25360672"/>
            <a:ext cx="12961620" cy="3802973"/>
          </a:xfrm>
        </p:spPr>
        <p:txBody>
          <a:bodyPr/>
          <a:lstStyle>
            <a:lvl1pPr marL="0" indent="0">
              <a:buNone/>
              <a:defRPr sz="4700"/>
            </a:lvl1pPr>
            <a:lvl2pPr marL="1543050" indent="0">
              <a:buNone/>
              <a:defRPr sz="4100"/>
            </a:lvl2pPr>
            <a:lvl3pPr marL="3086100" indent="0">
              <a:buNone/>
              <a:defRPr sz="3400"/>
            </a:lvl3pPr>
            <a:lvl4pPr marL="4629150" indent="0">
              <a:buNone/>
              <a:defRPr sz="3000"/>
            </a:lvl4pPr>
            <a:lvl5pPr marL="6172200" indent="0">
              <a:buNone/>
              <a:defRPr sz="3000"/>
            </a:lvl5pPr>
            <a:lvl6pPr marL="7715250" indent="0">
              <a:buNone/>
              <a:defRPr sz="3000"/>
            </a:lvl6pPr>
            <a:lvl7pPr marL="9258300" indent="0">
              <a:buNone/>
              <a:defRPr sz="3000"/>
            </a:lvl7pPr>
            <a:lvl8pPr marL="10801350" indent="0">
              <a:buNone/>
              <a:defRPr sz="3000"/>
            </a:lvl8pPr>
            <a:lvl9pPr marL="12344400" indent="0">
              <a:buNone/>
              <a:defRPr sz="3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9207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80135" y="1297665"/>
            <a:ext cx="19442430" cy="5400675"/>
          </a:xfrm>
          <a:prstGeom prst="rect">
            <a:avLst/>
          </a:prstGeom>
        </p:spPr>
        <p:txBody>
          <a:bodyPr vert="horz" lIns="308610" tIns="154305" rIns="308610" bIns="154305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80135" y="7560947"/>
            <a:ext cx="19442430" cy="21385175"/>
          </a:xfrm>
          <a:prstGeom prst="rect">
            <a:avLst/>
          </a:prstGeom>
        </p:spPr>
        <p:txBody>
          <a:bodyPr vert="horz" lIns="308610" tIns="154305" rIns="308610" bIns="15430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80135" y="30033756"/>
            <a:ext cx="5040630" cy="1725216"/>
          </a:xfrm>
          <a:prstGeom prst="rect">
            <a:avLst/>
          </a:prstGeom>
        </p:spPr>
        <p:txBody>
          <a:bodyPr vert="horz" lIns="308610" tIns="154305" rIns="308610" bIns="154305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6B2A6-A94A-4D0A-8EF6-20CC18395D04}" type="datetimeFigureOut">
              <a:rPr lang="zh-TW" altLang="en-US" smtClean="0"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80923" y="30033756"/>
            <a:ext cx="6840855" cy="1725216"/>
          </a:xfrm>
          <a:prstGeom prst="rect">
            <a:avLst/>
          </a:prstGeom>
        </p:spPr>
        <p:txBody>
          <a:bodyPr vert="horz" lIns="308610" tIns="154305" rIns="308610" bIns="154305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481935" y="30033756"/>
            <a:ext cx="5040630" cy="1725216"/>
          </a:xfrm>
          <a:prstGeom prst="rect">
            <a:avLst/>
          </a:prstGeom>
        </p:spPr>
        <p:txBody>
          <a:bodyPr vert="horz" lIns="308610" tIns="154305" rIns="308610" bIns="154305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9125-1805-4FC0-8395-8225AD1EEA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341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86100" rtl="0" eaLnBrk="1" latinLnBrk="0" hangingPunct="1">
        <a:spcBef>
          <a:spcPct val="0"/>
        </a:spcBef>
        <a:buNone/>
        <a:defRPr sz="1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57288" indent="-1157288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1pPr>
      <a:lvl2pPr marL="2507456" indent="-964406" algn="l" defTabSz="30861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2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67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–"/>
        <a:defRPr sz="6800" kern="1200">
          <a:solidFill>
            <a:schemeClr val="tx1"/>
          </a:solidFill>
          <a:latin typeface="+mn-lt"/>
          <a:ea typeface="+mn-ea"/>
          <a:cs typeface="+mn-cs"/>
        </a:defRPr>
      </a:lvl4pPr>
      <a:lvl5pPr marL="694372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»"/>
        <a:defRPr sz="6800" kern="1200">
          <a:solidFill>
            <a:schemeClr val="tx1"/>
          </a:solidFill>
          <a:latin typeface="+mn-lt"/>
          <a:ea typeface="+mn-ea"/>
          <a:cs typeface="+mn-cs"/>
        </a:defRPr>
      </a:lvl5pPr>
      <a:lvl6pPr marL="848677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2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7pPr>
      <a:lvl8pPr marL="1157287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3115925" indent="-771525" algn="l" defTabSz="3086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6291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5pPr>
      <a:lvl6pPr marL="77152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6pPr>
      <a:lvl7pPr marL="92583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12344400" algn="l" defTabSz="3086100" rtl="0" eaLnBrk="1" latinLnBrk="0" hangingPunct="1">
        <a:defRPr sz="6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" y="-2"/>
            <a:ext cx="21602700" cy="3240405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02668" y="7827031"/>
            <a:ext cx="2037826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TW" altLang="en-US" sz="6600" b="1" spc="300" dirty="0" smtClean="0">
                <a:ln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我國休閒觀光暨餐旅專業教育回顧與前瞻高峰論壇</a:t>
            </a:r>
            <a:endParaRPr lang="zh-TW" altLang="en-US" sz="6600" b="1" spc="300" dirty="0">
              <a:ln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444572"/>
              </p:ext>
            </p:extLst>
          </p:nvPr>
        </p:nvGraphicFramePr>
        <p:xfrm>
          <a:off x="602668" y="9302986"/>
          <a:ext cx="20279802" cy="225456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3826"/>
                <a:gridCol w="3893842"/>
                <a:gridCol w="2326914"/>
                <a:gridCol w="2608706"/>
                <a:gridCol w="1152684"/>
                <a:gridCol w="7803830"/>
              </a:tblGrid>
              <a:tr h="12451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日期</a:t>
                      </a:r>
                      <a:endParaRPr lang="zh-TW" sz="48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時間</a:t>
                      </a:r>
                      <a:endParaRPr lang="zh-TW" sz="48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內容</a:t>
                      </a:r>
                      <a:endParaRPr lang="zh-TW" sz="48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主持人</a:t>
                      </a:r>
                      <a:r>
                        <a:rPr lang="en-US" altLang="zh-TW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/</a:t>
                      </a:r>
                      <a:r>
                        <a:rPr lang="zh-TW" altLang="en-US" sz="48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主講人</a:t>
                      </a:r>
                      <a:endParaRPr lang="zh-TW" sz="48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45368"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12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月</a:t>
                      </a:r>
                      <a:endParaRPr lang="en-US" altLang="zh-TW" sz="4000" kern="100" baseline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24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日</a:t>
                      </a:r>
                      <a:endParaRPr lang="en-US" altLang="zh-TW" sz="4000" kern="100" baseline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(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三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)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08:30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09:00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報到、資料領取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/>
                </a:tc>
              </a:tr>
              <a:tr h="137490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09:00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09:10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開幕式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校長致詞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長官致詞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開南大學高校長安邦博士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教育部暨交通部觀光局長官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4000" b="1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待邀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208823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09:10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10:10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專題演講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台灣休閒觀光暨餐旅教育的過去與現在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主持人：前教育部政務次長楊國賜博士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演講人：東方設計學院李福登董事長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194421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10:20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10:50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　國立高雄餐旅大學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　　　　　　　策略聯盟簽約儀式暨茶敘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開　南　大　學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208823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10:50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12:10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專題演講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台灣休閒觀光暨餐旅教育發展的未來展望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主持人：前教育部政務次長楊國賜博士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演講人：國立高雄餐旅大學校長容繼業博士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114537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12:10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13:30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午餐時間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400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784887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13:30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15:00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如何提升觀光休閒及餐旅專業教育品質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主持人：國立高雄餐旅大學副校長</a:t>
                      </a:r>
                      <a:r>
                        <a:rPr lang="en-US" altLang="zh-TW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觀光學院院長黃榮鵬博士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開南大學觀光運輸學院院長黃金柱博士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與談人：國立高雄餐旅大學教務長沈進成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中華大學觀光學院院長蘇成田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開南大學觀光與餐旅旅館學系教授藍孝勤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雄獅旅遊集團副總經理陳瑞倫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國立台灣師範大學陳美燕教授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國立高雄餐旅大學副教務長蕭登元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銘傳大學觀光學院院長翁振益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交通部觀光局劉喜臨副局長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張所鵬總經理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桃園縣政府觀光旅遊局局長陳信守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  <a:tr h="368937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15:00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</a:t>
                      </a:r>
                      <a:r>
                        <a:rPr lang="zh-TW" altLang="en-US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4000" kern="100" baseline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15:40</a:t>
                      </a:r>
                      <a:endParaRPr lang="zh-TW" sz="4000" kern="1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結論建議與綜合座談</a:t>
                      </a:r>
                      <a:endParaRPr lang="zh-TW" altLang="en-US" sz="40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主持人：教育部暨交通部觀光局長官（待邀）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國立高雄餐旅大學黃榮鵬博士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r>
                        <a:rPr lang="zh-TW" altLang="en-US" sz="4000" b="1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　　　開南大學黃金柱博士</a:t>
                      </a:r>
                      <a:endParaRPr lang="en-US" altLang="zh-TW" sz="40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sz="4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41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189</Words>
  <Application>Microsoft Office PowerPoint</Application>
  <PresentationFormat>自訂</PresentationFormat>
  <Paragraphs>51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標楷體</vt:lpstr>
      <vt:lpstr>Arial</vt:lpstr>
      <vt:lpstr>Calibri</vt:lpstr>
      <vt:lpstr>Times New Roman</vt:lpstr>
      <vt:lpstr>Office 佈景主題</vt:lpstr>
      <vt:lpstr>PowerPoint 簡報</vt:lpstr>
    </vt:vector>
  </TitlesOfParts>
  <Company>Kainan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Knuuser</dc:creator>
  <cp:lastModifiedBy>Smile</cp:lastModifiedBy>
  <cp:revision>40</cp:revision>
  <cp:lastPrinted>2014-08-21T06:10:35Z</cp:lastPrinted>
  <dcterms:created xsi:type="dcterms:W3CDTF">2014-08-18T07:35:22Z</dcterms:created>
  <dcterms:modified xsi:type="dcterms:W3CDTF">2014-11-10T07:34:04Z</dcterms:modified>
</cp:coreProperties>
</file>